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928937"/>
            <a:ext cx="1002030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29457"/>
            <a:ext cx="10945216" cy="55938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301207"/>
            <a:ext cx="8568952" cy="1522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7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6691"/>
            <a:ext cx="11161240" cy="551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62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060848"/>
            <a:ext cx="59912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996952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5" y="3922926"/>
            <a:ext cx="5991225" cy="171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44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66362"/>
            <a:ext cx="11305255" cy="55470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50851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538287"/>
            <a:ext cx="104298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955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38275"/>
            <a:ext cx="104394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8617"/>
          <a:stretch/>
        </p:blipFill>
        <p:spPr>
          <a:xfrm>
            <a:off x="1271464" y="836712"/>
            <a:ext cx="10297144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039994"/>
            <a:ext cx="3168352" cy="3568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2856" y="2276872"/>
            <a:ext cx="18111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1332" y="3191272"/>
            <a:ext cx="4143260" cy="3478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5246" y="2276872"/>
            <a:ext cx="20533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98393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5"/>
            <a:ext cx="4176464" cy="34358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1570929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1679" y="2334858"/>
            <a:ext cx="5139110" cy="3686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5775" y="1570929"/>
            <a:ext cx="26050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89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217024" cy="59854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84984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944740"/>
            <a:ext cx="4392488" cy="2733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22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1"/>
            <a:ext cx="8640960" cy="669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76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1666875"/>
            <a:ext cx="72485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2926" y="2636912"/>
            <a:ext cx="53312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0734" y="3458715"/>
            <a:ext cx="44352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1159" y="3458715"/>
            <a:ext cx="44352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9224" y="4384688"/>
            <a:ext cx="7181037" cy="980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5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2026-02-24T11:13:18Z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